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  <p:sldId id="379" r:id="rId125"/>
    <p:sldId id="380" r:id="rId126"/>
    <p:sldId id="381" r:id="rId127"/>
    <p:sldId id="382" r:id="rId128"/>
    <p:sldId id="383" r:id="rId129"/>
    <p:sldId id="384" r:id="rId130"/>
    <p:sldId id="385" r:id="rId131"/>
    <p:sldId id="386" r:id="rId132"/>
    <p:sldId id="387" r:id="rId133"/>
    <p:sldId id="388" r:id="rId134"/>
    <p:sldId id="389" r:id="rId135"/>
    <p:sldId id="390" r:id="rId136"/>
    <p:sldId id="391" r:id="rId137"/>
    <p:sldId id="392" r:id="rId138"/>
    <p:sldId id="393" r:id="rId139"/>
    <p:sldId id="394" r:id="rId140"/>
    <p:sldId id="395" r:id="rId141"/>
    <p:sldId id="396" r:id="rId142"/>
    <p:sldId id="397" r:id="rId143"/>
    <p:sldId id="398" r:id="rId144"/>
    <p:sldId id="399" r:id="rId145"/>
    <p:sldId id="400" r:id="rId146"/>
    <p:sldId id="401" r:id="rId147"/>
    <p:sldId id="402" r:id="rId148"/>
    <p:sldId id="403" r:id="rId149"/>
    <p:sldId id="404" r:id="rId150"/>
    <p:sldId id="405" r:id="rId151"/>
    <p:sldId id="406" r:id="rId152"/>
    <p:sldId id="407" r:id="rId153"/>
    <p:sldId id="408" r:id="rId154"/>
    <p:sldId id="409" r:id="rId155"/>
    <p:sldId id="410" r:id="rId156"/>
    <p:sldId id="411" r:id="rId157"/>
    <p:sldId id="412" r:id="rId158"/>
    <p:sldId id="413" r:id="rId159"/>
    <p:sldId id="415" r:id="rId160"/>
  </p:sldIdLst>
  <p:sldSz cx="9144000" cy="6858000" type="screen4x3"/>
  <p:notesSz cx="6858000" cy="9144000"/>
  <p:photoAlbum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theme" Target="theme/theme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9AD3C-8001-46E0-9016-230A0F5FDAC3}" type="datetimeFigureOut">
              <a:rPr lang="nl-BE" smtClean="0"/>
              <a:t>23/01/2015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FB1B-DF88-4B0E-AB66-1713F0C1BDD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07746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9AD3C-8001-46E0-9016-230A0F5FDAC3}" type="datetimeFigureOut">
              <a:rPr lang="nl-BE" smtClean="0"/>
              <a:t>23/01/2015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FB1B-DF88-4B0E-AB66-1713F0C1BDD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59516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9AD3C-8001-46E0-9016-230A0F5FDAC3}" type="datetimeFigureOut">
              <a:rPr lang="nl-BE" smtClean="0"/>
              <a:t>23/01/2015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FB1B-DF88-4B0E-AB66-1713F0C1BDD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47485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9AD3C-8001-46E0-9016-230A0F5FDAC3}" type="datetimeFigureOut">
              <a:rPr lang="nl-BE" smtClean="0"/>
              <a:t>23/01/2015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FB1B-DF88-4B0E-AB66-1713F0C1BDD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32018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9AD3C-8001-46E0-9016-230A0F5FDAC3}" type="datetimeFigureOut">
              <a:rPr lang="nl-BE" smtClean="0"/>
              <a:t>23/01/2015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FB1B-DF88-4B0E-AB66-1713F0C1BDD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64383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9AD3C-8001-46E0-9016-230A0F5FDAC3}" type="datetimeFigureOut">
              <a:rPr lang="nl-BE" smtClean="0"/>
              <a:t>23/01/2015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FB1B-DF88-4B0E-AB66-1713F0C1BDD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66645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9AD3C-8001-46E0-9016-230A0F5FDAC3}" type="datetimeFigureOut">
              <a:rPr lang="nl-BE" smtClean="0"/>
              <a:t>23/01/2015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FB1B-DF88-4B0E-AB66-1713F0C1BDD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57174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9AD3C-8001-46E0-9016-230A0F5FDAC3}" type="datetimeFigureOut">
              <a:rPr lang="nl-BE" smtClean="0"/>
              <a:t>23/01/2015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FB1B-DF88-4B0E-AB66-1713F0C1BDD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76089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9AD3C-8001-46E0-9016-230A0F5FDAC3}" type="datetimeFigureOut">
              <a:rPr lang="nl-BE" smtClean="0"/>
              <a:t>23/01/2015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FB1B-DF88-4B0E-AB66-1713F0C1BDD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58696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9AD3C-8001-46E0-9016-230A0F5FDAC3}" type="datetimeFigureOut">
              <a:rPr lang="nl-BE" smtClean="0"/>
              <a:t>23/01/2015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FB1B-DF88-4B0E-AB66-1713F0C1BDD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54102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9AD3C-8001-46E0-9016-230A0F5FDAC3}" type="datetimeFigureOut">
              <a:rPr lang="nl-BE" smtClean="0"/>
              <a:t>23/01/2015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FB1B-DF88-4B0E-AB66-1713F0C1BDD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85588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9AD3C-8001-46E0-9016-230A0F5FDAC3}" type="datetimeFigureOut">
              <a:rPr lang="nl-BE" smtClean="0"/>
              <a:t>23/01/2015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AFB1B-DF88-4B0E-AB66-1713F0C1BDD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1280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g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g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jpg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jpg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g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jpg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jpg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jpg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jpg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jpg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jpg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jpg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jpg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jpg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jpg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jpg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jpg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jpg"/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jpg"/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jpg"/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jpg"/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jpg"/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jpg"/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jpg"/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jpg"/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jpg"/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jpg"/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jpg"/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jpg"/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jpg"/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jpg"/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jpg"/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BIJ DE DIERENARTS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accent4">
                    <a:lumMod val="75000"/>
                  </a:schemeClr>
                </a:solidFill>
              </a:rPr>
              <a:t>LAURA G     </a:t>
            </a:r>
            <a:r>
              <a:rPr lang="nl-BE" dirty="0" smtClean="0">
                <a:solidFill>
                  <a:schemeClr val="accent1"/>
                </a:solidFill>
              </a:rPr>
              <a:t>MARIE   </a:t>
            </a:r>
            <a:r>
              <a:rPr lang="nl-BE" dirty="0" smtClean="0">
                <a:solidFill>
                  <a:srgbClr val="FFC000"/>
                </a:solidFill>
              </a:rPr>
              <a:t>MEREL   </a:t>
            </a:r>
            <a:r>
              <a:rPr lang="nl-BE" dirty="0" smtClean="0">
                <a:solidFill>
                  <a:srgbClr val="FF0000"/>
                </a:solidFill>
              </a:rPr>
              <a:t>PAULIEN</a:t>
            </a:r>
            <a:endParaRPr lang="nl-BE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107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3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8067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48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7762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49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7090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49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67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49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3341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49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9899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49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9294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49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9582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49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7509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49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4256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49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2403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40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6427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4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9042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50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2921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5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7054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5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9220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50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6509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50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1947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5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8871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50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9931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50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5487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50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4717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4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7679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5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0971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5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1796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5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5556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5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9765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5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0722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5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2385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5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6900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5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1844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5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2519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5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8621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4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2904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5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9298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5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7131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5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9871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5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1134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5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3525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5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4621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5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8678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5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5777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5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6746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5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3324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40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6252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5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8466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5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85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5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3399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5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6949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5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9634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5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9231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5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4099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5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9311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5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5395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5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5737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40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4289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5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1063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5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0006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5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0931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5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0186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5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166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54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6081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5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6097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54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7102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54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2308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54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2914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4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5621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40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4640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40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9566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40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1052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39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8540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4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9162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4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8059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4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3500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4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836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4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3986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4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9522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4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191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4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7151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4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127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4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8279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39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6786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4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4754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4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5963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4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2302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4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1331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4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7785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4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4575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4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0565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4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1436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4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4519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4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3788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39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7875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4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0951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4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8337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4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5023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4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1549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4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0157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4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4990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4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9821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4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5397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4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9879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4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3124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39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0858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4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943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4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6348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4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193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4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2155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4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1959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44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6545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4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4891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44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5410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44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2862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44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2244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39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1296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44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321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45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8017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45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0607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45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3747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45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8385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45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8181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45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5514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45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6825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45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1742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45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8479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39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2090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45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8270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46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558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46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0552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46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1422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46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3168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46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9302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46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6113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46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7916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46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0454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46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0750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39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2161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46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6694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47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625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47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6801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47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9021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47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8386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47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4971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47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969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47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3173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47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1532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47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2300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39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5558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47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5107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48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6803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48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575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48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5635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48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9782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48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9781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48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4652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48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8143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48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5989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ini toestel 48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9641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8</Words>
  <Application>Microsoft Office PowerPoint</Application>
  <PresentationFormat>Diavoorstelling (4:3)</PresentationFormat>
  <Paragraphs>2</Paragraphs>
  <Slides>159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159</vt:i4>
      </vt:variant>
    </vt:vector>
  </HeadingPairs>
  <TitlesOfParts>
    <vt:vector size="160" baseType="lpstr">
      <vt:lpstr>Kantoorthema</vt:lpstr>
      <vt:lpstr>BIJ DE DIERENARTS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BIJ DE DIERENARTS</dc:title>
  <dc:creator>RITA VAN WASSENHOVE</dc:creator>
  <cp:lastModifiedBy> </cp:lastModifiedBy>
  <cp:revision>12</cp:revision>
  <dcterms:created xsi:type="dcterms:W3CDTF">2015-01-23T14:15:12Z</dcterms:created>
  <dcterms:modified xsi:type="dcterms:W3CDTF">2015-01-23T18:04:04Z</dcterms:modified>
</cp:coreProperties>
</file>