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</p:sldIdLst>
  <p:sldSz cx="9144000" cy="6858000" type="screen4x3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viewProps" Target="viewProp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800D2-F9F4-4E54-B5B4-D30244220A66}" type="datetimeFigureOut">
              <a:rPr lang="nl-BE" smtClean="0"/>
              <a:t>23/01/2015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71DE-AE8A-41BD-90AF-23A2BDE51B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052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800D2-F9F4-4E54-B5B4-D30244220A66}" type="datetimeFigureOut">
              <a:rPr lang="nl-BE" smtClean="0"/>
              <a:t>23/01/2015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71DE-AE8A-41BD-90AF-23A2BDE51B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29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800D2-F9F4-4E54-B5B4-D30244220A66}" type="datetimeFigureOut">
              <a:rPr lang="nl-BE" smtClean="0"/>
              <a:t>23/01/2015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71DE-AE8A-41BD-90AF-23A2BDE51B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829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800D2-F9F4-4E54-B5B4-D30244220A66}" type="datetimeFigureOut">
              <a:rPr lang="nl-BE" smtClean="0"/>
              <a:t>23/01/2015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71DE-AE8A-41BD-90AF-23A2BDE51B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0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800D2-F9F4-4E54-B5B4-D30244220A66}" type="datetimeFigureOut">
              <a:rPr lang="nl-BE" smtClean="0"/>
              <a:t>23/01/2015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71DE-AE8A-41BD-90AF-23A2BDE51B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805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800D2-F9F4-4E54-B5B4-D30244220A66}" type="datetimeFigureOut">
              <a:rPr lang="nl-BE" smtClean="0"/>
              <a:t>23/01/2015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71DE-AE8A-41BD-90AF-23A2BDE51B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908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800D2-F9F4-4E54-B5B4-D30244220A66}" type="datetimeFigureOut">
              <a:rPr lang="nl-BE" smtClean="0"/>
              <a:t>23/01/2015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71DE-AE8A-41BD-90AF-23A2BDE51B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340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800D2-F9F4-4E54-B5B4-D30244220A66}" type="datetimeFigureOut">
              <a:rPr lang="nl-BE" smtClean="0"/>
              <a:t>23/01/2015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71DE-AE8A-41BD-90AF-23A2BDE51B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84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800D2-F9F4-4E54-B5B4-D30244220A66}" type="datetimeFigureOut">
              <a:rPr lang="nl-BE" smtClean="0"/>
              <a:t>23/01/2015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71DE-AE8A-41BD-90AF-23A2BDE51B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097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800D2-F9F4-4E54-B5B4-D30244220A66}" type="datetimeFigureOut">
              <a:rPr lang="nl-BE" smtClean="0"/>
              <a:t>23/01/2015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71DE-AE8A-41BD-90AF-23A2BDE51B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585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800D2-F9F4-4E54-B5B4-D30244220A66}" type="datetimeFigureOut">
              <a:rPr lang="nl-BE" smtClean="0"/>
              <a:t>23/01/2015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71DE-AE8A-41BD-90AF-23A2BDE51B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816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800D2-F9F4-4E54-B5B4-D30244220A66}" type="datetimeFigureOut">
              <a:rPr lang="nl-BE" smtClean="0"/>
              <a:t>23/01/2015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071DE-AE8A-41BD-90AF-23A2BDE51B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421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LES VACANCES EN PROVENCE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ALEXANDER   ELISA   JEF   LAURA DG 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7468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07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0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00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763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46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3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80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6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1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49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8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80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20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47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9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13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56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9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2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7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03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46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8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6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2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9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90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1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70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25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64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103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11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90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83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5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40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9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4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2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2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14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43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22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24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96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30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7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11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00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74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53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90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61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66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4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5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94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12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964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6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5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6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30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7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4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9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96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17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42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85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1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06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39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683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3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82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96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3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4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0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8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74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02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85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16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613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38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9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63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26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4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0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0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03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20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62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4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34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1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5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8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29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39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6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6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90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1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0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80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22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84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18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50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4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73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46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8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49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83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66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2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1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46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3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6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2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07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15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8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5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6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37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70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56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3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7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0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70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43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4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83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5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75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44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8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72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7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02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11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29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47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9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91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0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72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77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03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6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9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04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09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35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6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58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54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6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91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37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66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3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87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37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0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9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18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2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91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8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9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4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49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79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8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13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50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9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3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13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66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1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61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1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8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81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26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699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91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55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84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0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5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58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09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98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736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8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366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48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80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6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5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58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71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57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78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73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6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9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65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25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52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02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01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4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29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53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54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0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0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467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71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54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1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64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07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93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19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01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28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952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1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57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3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39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6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5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6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3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58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87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82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59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475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9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3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01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8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707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6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</Words>
  <Application>Microsoft Office PowerPoint</Application>
  <PresentationFormat>Diavoorstelling (4:3)</PresentationFormat>
  <Paragraphs>2</Paragraphs>
  <Slides>268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268</vt:i4>
      </vt:variant>
    </vt:vector>
  </HeadingPairs>
  <TitlesOfParts>
    <vt:vector size="269" baseType="lpstr">
      <vt:lpstr>Kantoorthema</vt:lpstr>
      <vt:lpstr>LES VACANCES EN PROVENCE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RITA VAN WASSENHOVE</dc:creator>
  <cp:lastModifiedBy> </cp:lastModifiedBy>
  <cp:revision>21</cp:revision>
  <dcterms:created xsi:type="dcterms:W3CDTF">2015-01-21T20:47:47Z</dcterms:created>
  <dcterms:modified xsi:type="dcterms:W3CDTF">2015-01-23T18:09:31Z</dcterms:modified>
</cp:coreProperties>
</file>