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</p:sldIdLst>
  <p:sldSz cx="9144000" cy="6858000" type="screen4x3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E6C0-7E4A-41D7-9736-CC2880D3B08B}" type="datetimeFigureOut">
              <a:rPr lang="nl-BE" smtClean="0"/>
              <a:t>6/02/2015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096-CFB8-490A-9599-FDA0C27140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230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E6C0-7E4A-41D7-9736-CC2880D3B08B}" type="datetimeFigureOut">
              <a:rPr lang="nl-BE" smtClean="0"/>
              <a:t>6/02/2015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096-CFB8-490A-9599-FDA0C27140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068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E6C0-7E4A-41D7-9736-CC2880D3B08B}" type="datetimeFigureOut">
              <a:rPr lang="nl-BE" smtClean="0"/>
              <a:t>6/02/2015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096-CFB8-490A-9599-FDA0C27140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2898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E6C0-7E4A-41D7-9736-CC2880D3B08B}" type="datetimeFigureOut">
              <a:rPr lang="nl-BE" smtClean="0"/>
              <a:t>6/02/2015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096-CFB8-490A-9599-FDA0C27140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948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E6C0-7E4A-41D7-9736-CC2880D3B08B}" type="datetimeFigureOut">
              <a:rPr lang="nl-BE" smtClean="0"/>
              <a:t>6/02/2015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096-CFB8-490A-9599-FDA0C27140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5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E6C0-7E4A-41D7-9736-CC2880D3B08B}" type="datetimeFigureOut">
              <a:rPr lang="nl-BE" smtClean="0"/>
              <a:t>6/02/2015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096-CFB8-490A-9599-FDA0C27140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088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E6C0-7E4A-41D7-9736-CC2880D3B08B}" type="datetimeFigureOut">
              <a:rPr lang="nl-BE" smtClean="0"/>
              <a:t>6/02/2015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096-CFB8-490A-9599-FDA0C27140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244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E6C0-7E4A-41D7-9736-CC2880D3B08B}" type="datetimeFigureOut">
              <a:rPr lang="nl-BE" smtClean="0"/>
              <a:t>6/02/2015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096-CFB8-490A-9599-FDA0C27140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911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E6C0-7E4A-41D7-9736-CC2880D3B08B}" type="datetimeFigureOut">
              <a:rPr lang="nl-BE" smtClean="0"/>
              <a:t>6/02/2015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096-CFB8-490A-9599-FDA0C27140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494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E6C0-7E4A-41D7-9736-CC2880D3B08B}" type="datetimeFigureOut">
              <a:rPr lang="nl-BE" smtClean="0"/>
              <a:t>6/02/2015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096-CFB8-490A-9599-FDA0C27140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521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E6C0-7E4A-41D7-9736-CC2880D3B08B}" type="datetimeFigureOut">
              <a:rPr lang="nl-BE" smtClean="0"/>
              <a:t>6/02/2015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096-CFB8-490A-9599-FDA0C27140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899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BE6C0-7E4A-41D7-9736-CC2880D3B08B}" type="datetimeFigureOut">
              <a:rPr lang="nl-BE" smtClean="0"/>
              <a:t>6/02/2015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D096-CFB8-490A-9599-FDA0C27140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294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OVERVAL IN DE WOESTIJN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DAVOR   </a:t>
            </a:r>
            <a:r>
              <a:rPr lang="nl-BE" dirty="0" smtClean="0">
                <a:solidFill>
                  <a:srgbClr val="FF0000"/>
                </a:solidFill>
              </a:rPr>
              <a:t>OMRI   </a:t>
            </a:r>
            <a:r>
              <a:rPr lang="nl-BE" dirty="0" smtClean="0">
                <a:solidFill>
                  <a:srgbClr val="00B050"/>
                </a:solidFill>
              </a:rPr>
              <a:t>STIJN</a:t>
            </a:r>
            <a:r>
              <a:rPr lang="nl-BE" dirty="0" smtClean="0"/>
              <a:t> 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172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553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57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14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78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48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31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851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377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7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376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238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353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27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30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8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3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13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96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90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146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02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05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41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12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27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30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94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8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620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8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05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99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8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713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393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095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64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509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98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05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86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26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12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32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9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35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91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94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32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654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925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158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95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701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2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16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32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44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139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167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340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46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103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066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55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04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12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16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16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73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607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2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48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74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51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99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46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56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227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68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02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04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91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821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14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76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98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10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612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5617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0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18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953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157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73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09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18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"/>
    </mc:Choice>
    <mc:Fallback>
      <p:transition spd="slow" advTm="300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1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1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05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Office PowerPoint</Application>
  <PresentationFormat>Diavoorstelling (4:3)</PresentationFormat>
  <Paragraphs>2</Paragraphs>
  <Slides>95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95</vt:i4>
      </vt:variant>
    </vt:vector>
  </HeadingPairs>
  <TitlesOfParts>
    <vt:vector size="96" baseType="lpstr">
      <vt:lpstr>Kantoorthema</vt:lpstr>
      <vt:lpstr>OVERVAL IN DE WOESTIJN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OVERVAL IN DE WOESTIJN</dc:title>
  <dc:creator>RITA VAN WASSENHOVE</dc:creator>
  <cp:lastModifiedBy> </cp:lastModifiedBy>
  <cp:revision>4</cp:revision>
  <dcterms:created xsi:type="dcterms:W3CDTF">2015-02-06T14:11:37Z</dcterms:created>
  <dcterms:modified xsi:type="dcterms:W3CDTF">2015-02-06T14:15:37Z</dcterms:modified>
</cp:coreProperties>
</file>