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72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067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756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329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532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568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743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710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634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0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047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DE0E5-801E-4D60-8520-3E2CEE23D286}" type="datetimeFigureOut">
              <a:rPr lang="nl-BE" smtClean="0"/>
              <a:t>3/02/2015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5FC1F-8A88-48DB-960A-6A3F6FF2AE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367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OVERVAL OP VLIEGVELD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0070C0"/>
                </a:solidFill>
              </a:rPr>
              <a:t>ARTHUR   </a:t>
            </a:r>
            <a:r>
              <a:rPr lang="nl-BE" dirty="0" smtClean="0">
                <a:solidFill>
                  <a:srgbClr val="FFC000"/>
                </a:solidFill>
              </a:rPr>
              <a:t>CHIEL   </a:t>
            </a:r>
            <a:r>
              <a:rPr lang="nl-BE" dirty="0" smtClean="0">
                <a:solidFill>
                  <a:schemeClr val="tx2"/>
                </a:solidFill>
              </a:rPr>
              <a:t>ROBIN</a:t>
            </a:r>
            <a:endParaRPr lang="nl-B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5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6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00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38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40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68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08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09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73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15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61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0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44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50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43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8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34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54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79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14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32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35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67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19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06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72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27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84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89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5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89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37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32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60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21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67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60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04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21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85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51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33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49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5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05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7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95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1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89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41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0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09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26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1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22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17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77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16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30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8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7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99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70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8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17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55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53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0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75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26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9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42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27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47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84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1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15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47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43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92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68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87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31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15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67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25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00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04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48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46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11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92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47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06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77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72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60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16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12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12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08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25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66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93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40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44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93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21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67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93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8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02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3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9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28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0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33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07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18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7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32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6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1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78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38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76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14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85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11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18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83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51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18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77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51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35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42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43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19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51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54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01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7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82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6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95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61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33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76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1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1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54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9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92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44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30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27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38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30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54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63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1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38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45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22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81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28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74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98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33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5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13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52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57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17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88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81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62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05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28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22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31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81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1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25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76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1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52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26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74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20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5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10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78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02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43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40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39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47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68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65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85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06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3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75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8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84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28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0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18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57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39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2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91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80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20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40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08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6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07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44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11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88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32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45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1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89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90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8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55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99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0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66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Diavoorstelling (4:3)</PresentationFormat>
  <Paragraphs>2</Paragraphs>
  <Slides>233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233</vt:i4>
      </vt:variant>
    </vt:vector>
  </HeadingPairs>
  <TitlesOfParts>
    <vt:vector size="234" baseType="lpstr">
      <vt:lpstr>Kantoorthema</vt:lpstr>
      <vt:lpstr>OVERVAL OP VLIEGVELD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OVERVAL OP VLIEGVELD</dc:title>
  <dc:creator>RITA VAN WASSENHOVE</dc:creator>
  <cp:lastModifiedBy> </cp:lastModifiedBy>
  <cp:revision>4</cp:revision>
  <dcterms:created xsi:type="dcterms:W3CDTF">2015-02-03T11:56:14Z</dcterms:created>
  <dcterms:modified xsi:type="dcterms:W3CDTF">2015-02-03T12:01:54Z</dcterms:modified>
</cp:coreProperties>
</file>