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3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67" r:id="rId110"/>
    <p:sldId id="368" r:id="rId111"/>
    <p:sldId id="369" r:id="rId112"/>
    <p:sldId id="370" r:id="rId113"/>
    <p:sldId id="371" r:id="rId114"/>
    <p:sldId id="372" r:id="rId115"/>
    <p:sldId id="373" r:id="rId116"/>
    <p:sldId id="376" r:id="rId117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37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583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647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230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43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18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644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591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954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366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779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421E-F292-4623-B339-9FAE7198919B}" type="datetimeFigureOut">
              <a:rPr lang="nl-BE" smtClean="0"/>
              <a:t>26/01/2015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36A4-8605-449E-82BB-5A9125236DF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327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ROYAL VACATION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7030A0"/>
                </a:solidFill>
              </a:rPr>
              <a:t>AMBER     </a:t>
            </a:r>
            <a:r>
              <a:rPr lang="nl-BE" dirty="0" smtClean="0">
                <a:solidFill>
                  <a:schemeClr val="accent5">
                    <a:lumMod val="75000"/>
                  </a:schemeClr>
                </a:solidFill>
              </a:rPr>
              <a:t>ANNELEEN    </a:t>
            </a:r>
            <a:r>
              <a:rPr lang="nl-BE" dirty="0" smtClean="0">
                <a:solidFill>
                  <a:srgbClr val="FFC000"/>
                </a:solidFill>
              </a:rPr>
              <a:t>LISA</a:t>
            </a:r>
            <a:endParaRPr lang="nl-B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6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39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09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88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32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56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22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92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91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32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85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3047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258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48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46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458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17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777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85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33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59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49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92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71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4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00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6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0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30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877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33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206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52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9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86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24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60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89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99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16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761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57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8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77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12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23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06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19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53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07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5238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58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79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95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68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96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28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4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13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70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6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19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88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13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00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1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39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38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08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50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78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37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61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35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8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30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36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24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30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43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72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15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7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66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54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97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76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66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99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27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292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22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95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83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29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22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92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16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92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911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59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24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66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56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76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50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85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07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418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28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1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18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864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41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28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50022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72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"/>
    </mc:Choice>
    <mc:Fallback>
      <p:transition spd="slow" advTm="4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Diavoorstelling (4:3)</PresentationFormat>
  <Paragraphs>2</Paragraphs>
  <Slides>116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116</vt:i4>
      </vt:variant>
    </vt:vector>
  </HeadingPairs>
  <TitlesOfParts>
    <vt:vector size="117" baseType="lpstr">
      <vt:lpstr>Kantoorthema</vt:lpstr>
      <vt:lpstr>ROYAL VACATION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VACATION</dc:title>
  <dc:creator>RITA VAN WASSENHOVE</dc:creator>
  <cp:lastModifiedBy> </cp:lastModifiedBy>
  <cp:revision>3</cp:revision>
  <dcterms:created xsi:type="dcterms:W3CDTF">2015-01-26T11:47:13Z</dcterms:created>
  <dcterms:modified xsi:type="dcterms:W3CDTF">2015-01-26T11:54:42Z</dcterms:modified>
</cp:coreProperties>
</file>