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4" r:id="rId158"/>
    <p:sldId id="415" r:id="rId159"/>
    <p:sldId id="416" r:id="rId160"/>
    <p:sldId id="417" r:id="rId161"/>
    <p:sldId id="418" r:id="rId162"/>
    <p:sldId id="419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1" r:id="rId183"/>
    <p:sldId id="442" r:id="rId184"/>
    <p:sldId id="443" r:id="rId185"/>
    <p:sldId id="444" r:id="rId186"/>
    <p:sldId id="445" r:id="rId187"/>
    <p:sldId id="446" r:id="rId188"/>
    <p:sldId id="448" r:id="rId189"/>
    <p:sldId id="449" r:id="rId190"/>
    <p:sldId id="450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4" r:id="rId204"/>
    <p:sldId id="465" r:id="rId205"/>
    <p:sldId id="466" r:id="rId206"/>
    <p:sldId id="467" r:id="rId207"/>
    <p:sldId id="469" r:id="rId208"/>
    <p:sldId id="470" r:id="rId209"/>
    <p:sldId id="471" r:id="rId210"/>
    <p:sldId id="472" r:id="rId211"/>
    <p:sldId id="473" r:id="rId212"/>
    <p:sldId id="474" r:id="rId213"/>
    <p:sldId id="475" r:id="rId214"/>
    <p:sldId id="476" r:id="rId215"/>
    <p:sldId id="477" r:id="rId216"/>
    <p:sldId id="478" r:id="rId217"/>
    <p:sldId id="480" r:id="rId218"/>
    <p:sldId id="481" r:id="rId219"/>
    <p:sldId id="482" r:id="rId220"/>
    <p:sldId id="483" r:id="rId221"/>
    <p:sldId id="484" r:id="rId222"/>
    <p:sldId id="485" r:id="rId223"/>
    <p:sldId id="486" r:id="rId224"/>
    <p:sldId id="487" r:id="rId225"/>
    <p:sldId id="488" r:id="rId226"/>
    <p:sldId id="489" r:id="rId227"/>
    <p:sldId id="490" r:id="rId228"/>
    <p:sldId id="491" r:id="rId229"/>
    <p:sldId id="492" r:id="rId230"/>
    <p:sldId id="493" r:id="rId231"/>
    <p:sldId id="494" r:id="rId232"/>
    <p:sldId id="495" r:id="rId233"/>
    <p:sldId id="496" r:id="rId234"/>
    <p:sldId id="497" r:id="rId235"/>
    <p:sldId id="498" r:id="rId236"/>
    <p:sldId id="499" r:id="rId237"/>
    <p:sldId id="500" r:id="rId238"/>
    <p:sldId id="501" r:id="rId239"/>
    <p:sldId id="502" r:id="rId240"/>
    <p:sldId id="503" r:id="rId241"/>
    <p:sldId id="504" r:id="rId242"/>
    <p:sldId id="506" r:id="rId243"/>
    <p:sldId id="507" r:id="rId244"/>
    <p:sldId id="508" r:id="rId245"/>
    <p:sldId id="509" r:id="rId246"/>
    <p:sldId id="510" r:id="rId247"/>
    <p:sldId id="511" r:id="rId248"/>
    <p:sldId id="512" r:id="rId249"/>
    <p:sldId id="513" r:id="rId250"/>
    <p:sldId id="514" r:id="rId251"/>
    <p:sldId id="515" r:id="rId252"/>
    <p:sldId id="516" r:id="rId253"/>
    <p:sldId id="517" r:id="rId254"/>
    <p:sldId id="518" r:id="rId255"/>
    <p:sldId id="519" r:id="rId256"/>
    <p:sldId id="520" r:id="rId257"/>
    <p:sldId id="521" r:id="rId258"/>
    <p:sldId id="523" r:id="rId259"/>
    <p:sldId id="524" r:id="rId260"/>
    <p:sldId id="525" r:id="rId261"/>
    <p:sldId id="526" r:id="rId262"/>
    <p:sldId id="527" r:id="rId263"/>
    <p:sldId id="528" r:id="rId264"/>
    <p:sldId id="529" r:id="rId265"/>
    <p:sldId id="530" r:id="rId266"/>
    <p:sldId id="531" r:id="rId267"/>
    <p:sldId id="532" r:id="rId268"/>
    <p:sldId id="533" r:id="rId269"/>
    <p:sldId id="534" r:id="rId270"/>
    <p:sldId id="535" r:id="rId271"/>
    <p:sldId id="536" r:id="rId272"/>
    <p:sldId id="537" r:id="rId273"/>
    <p:sldId id="538" r:id="rId274"/>
    <p:sldId id="539" r:id="rId275"/>
    <p:sldId id="540" r:id="rId276"/>
    <p:sldId id="541" r:id="rId277"/>
    <p:sldId id="542" r:id="rId278"/>
    <p:sldId id="543" r:id="rId279"/>
    <p:sldId id="544" r:id="rId280"/>
    <p:sldId id="545" r:id="rId281"/>
    <p:sldId id="546" r:id="rId282"/>
    <p:sldId id="547" r:id="rId283"/>
    <p:sldId id="548" r:id="rId284"/>
    <p:sldId id="549" r:id="rId285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842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42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160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010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730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277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571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332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45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933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82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F68B4-6F2D-48D0-9116-4134B83FD092}" type="datetimeFigureOut">
              <a:rPr lang="nl-BE" smtClean="0"/>
              <a:t>4/02/2015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6BFA-0124-4011-B07F-4DC83C5A28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894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SPANNENDE VAKANTIE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FF0000"/>
                </a:solidFill>
              </a:rPr>
              <a:t>JANA   </a:t>
            </a:r>
            <a:r>
              <a:rPr lang="nl-BE" dirty="0" smtClean="0">
                <a:solidFill>
                  <a:srgbClr val="00B0F0"/>
                </a:solidFill>
              </a:rPr>
              <a:t>LAURA J   </a:t>
            </a:r>
            <a:r>
              <a:rPr lang="nl-BE" dirty="0" smtClean="0">
                <a:solidFill>
                  <a:srgbClr val="92D050"/>
                </a:solidFill>
              </a:rPr>
              <a:t>MAAIKE</a:t>
            </a:r>
            <a:r>
              <a:rPr lang="nl-BE" dirty="0" smtClean="0"/>
              <a:t> 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83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41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24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7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81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54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15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25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4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16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02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08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8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61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65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5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91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02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68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96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77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54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26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70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43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65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47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87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18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3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53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40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37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33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09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23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11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87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56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35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7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29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88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82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21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60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40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39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87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44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49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85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37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88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05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9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92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68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23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65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61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62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29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96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44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90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59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18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87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07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17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72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66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9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20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07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44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9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49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0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54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56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58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8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90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3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79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19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73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67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83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0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98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92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71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62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95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38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41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82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25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79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6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76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82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99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73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75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56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56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90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2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53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89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9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3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54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61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55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5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93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26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11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69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52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27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03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96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91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39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5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72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77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94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88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46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18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83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2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40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03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80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45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31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31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07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4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65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80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91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86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97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1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04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98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95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48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94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64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45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23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5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69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15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43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76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59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48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77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57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41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11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80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92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3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47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71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8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67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8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32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06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67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50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29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09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61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46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92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36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87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78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55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92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38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2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6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05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82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43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90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31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29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49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1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16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66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67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83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09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28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58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12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21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8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58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25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37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76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22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89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56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89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04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94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69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37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33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31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27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29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52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4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70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35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73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48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7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25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00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1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53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05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4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08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8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68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64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58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99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15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57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52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73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39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10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9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13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52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65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4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3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12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96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54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86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48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09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66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26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95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62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08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14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22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5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56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92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60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69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"/>
    </mc:Choice>
    <mc:Fallback>
      <p:transition spd="slow" advClick="0" advTm="2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</Words>
  <Application>Microsoft Office PowerPoint</Application>
  <PresentationFormat>Diavoorstelling (4:3)</PresentationFormat>
  <Paragraphs>2</Paragraphs>
  <Slides>284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284</vt:i4>
      </vt:variant>
    </vt:vector>
  </HeadingPairs>
  <TitlesOfParts>
    <vt:vector size="285" baseType="lpstr">
      <vt:lpstr>Kantoorthema</vt:lpstr>
      <vt:lpstr>SPANNENDE VAKANTIE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SPANNENDE VAKANTIE</dc:title>
  <dc:creator>RITA VAN WASSENHOVE</dc:creator>
  <cp:lastModifiedBy> </cp:lastModifiedBy>
  <cp:revision>8</cp:revision>
  <dcterms:created xsi:type="dcterms:W3CDTF">2015-02-04T10:36:28Z</dcterms:created>
  <dcterms:modified xsi:type="dcterms:W3CDTF">2015-02-04T10:47:15Z</dcterms:modified>
</cp:coreProperties>
</file>